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66" r:id="rId4"/>
    <p:sldId id="267" r:id="rId5"/>
    <p:sldId id="268" r:id="rId6"/>
    <p:sldId id="287" r:id="rId7"/>
    <p:sldId id="290" r:id="rId8"/>
    <p:sldId id="291" r:id="rId9"/>
    <p:sldId id="292" r:id="rId10"/>
    <p:sldId id="288" r:id="rId11"/>
    <p:sldId id="272" r:id="rId12"/>
    <p:sldId id="274" r:id="rId13"/>
    <p:sldId id="277" r:id="rId14"/>
  </p:sldIdLst>
  <p:sldSz cx="6858000" cy="9144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956" y="7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77B653-E8B9-4AD8-BC41-BDB8D44B9BC8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A483367-F50F-4BBC-A4EC-3663129B8D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713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443F16-3526-4D4D-81C3-F10A5A5E3A7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096B42-4D58-4E3A-A531-FFD5CCDE3F9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microsoft.com/office/2007/relationships/hdphoto" Target="../media/hdphoto6.wdp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otary.org/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contact.center@rotary.org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contact.center@rotary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0"/>
            <a:ext cx="696985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76672" y="395536"/>
            <a:ext cx="5904656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th-TH" sz="4000" dirty="0" smtClean="0">
                <a:effectLst/>
              </a:rPr>
              <a:t>กิจกรรมและโครงการ</a:t>
            </a:r>
            <a:endParaRPr lang="th-TH" sz="4000" b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76672" y="1403648"/>
            <a:ext cx="5976664" cy="73448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2000" b="1" dirty="0" smtClean="0">
                <a:latin typeface="TH Chakra Petch" pitchFamily="2" charset="-34"/>
                <a:cs typeface="TH Chakra Petch" pitchFamily="2" charset="-34"/>
              </a:rPr>
              <a:t>รายชื่อผู้สนับสนุนกิจกรรมหารายได้การแข่งขันโบว์ลิ่งการกุศล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อน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.เฉลิมชัย  โอฬารรักษ์	14,000.-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อน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.พูนศักดิ์  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ตุงคเศ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วงศ์	10,000.-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อน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.ระ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หงษ์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   แพรอัตถ์	10,000.-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อน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.อรุณ  เลียวกิจสิริ	5,000.-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นยล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.ปถวี  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สุสัณ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ฐิต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พงษ์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5,000.-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รทร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.วิโรจน์  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จารุศิ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ริพจน์	5,000.-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อน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.มนต์  มนต์วานิช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ภักดิ์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3,500.-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รทร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.บุญช่วย  ปฐมสุริยะพร	3,500.-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รทร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.สุขาติ  เปรมโรจน์	3,500.-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รทร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.ชำนาญ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พัฒน์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 หาญแก้ว	3,500.-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อน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.อนุศักดิ์  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วัฒน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สกลพันธ์	2,000.-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รทร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.สุทิน  พวงสำลี	1,000.-</a:t>
            </a:r>
          </a:p>
          <a:p>
            <a:pPr marL="360363" indent="-315913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3586163" algn="r"/>
              </a:tabLst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รทร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.เทพ  พวงงาม	1,000.-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620688" y="5868144"/>
            <a:ext cx="5544616" cy="3168352"/>
            <a:chOff x="0" y="325484"/>
            <a:chExt cx="6858000" cy="9644849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5484"/>
              <a:ext cx="6858000" cy="4843410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8894"/>
              <a:ext cx="6858000" cy="480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91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0648" y="323528"/>
            <a:ext cx="3024336" cy="8640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th-TH" dirty="0" smtClean="0"/>
              <a:t>บริจาค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60648" y="1259632"/>
            <a:ext cx="3024336" cy="2664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รายนามผู้บริจาคกองทุนสโมสรโรตารีนครปฐม เพื่อเยาวชนและอาสาสมัคร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ชุมชนโร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ตา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รี</a:t>
            </a:r>
          </a:p>
          <a:p>
            <a:pPr marL="0" indent="0">
              <a:buNone/>
              <a:tabLst>
                <a:tab pos="2333625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-ไม่มี</a:t>
            </a:r>
          </a:p>
          <a:p>
            <a:pPr marL="45720" indent="0">
              <a:buNone/>
            </a:pP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4"/>
          </p:nvPr>
        </p:nvSpPr>
        <p:spPr>
          <a:xfrm>
            <a:off x="3467396" y="1259632"/>
            <a:ext cx="2997597" cy="2664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Chakra Petch" pitchFamily="2" charset="-34"/>
                <a:cs typeface="TH Chakra Petch" pitchFamily="2" charset="-34"/>
              </a:rPr>
              <a:t>วันอังคารที่ 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15 กันยายน  </a:t>
            </a:r>
            <a:r>
              <a:rPr lang="th-TH" dirty="0">
                <a:latin typeface="TH Chakra Petch" pitchFamily="2" charset="-34"/>
                <a:cs typeface="TH Chakra Petch" pitchFamily="2" charset="-34"/>
              </a:rPr>
              <a:t>2558</a:t>
            </a:r>
            <a:endParaRPr lang="en-US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Chakra Petch" pitchFamily="2" charset="-34"/>
                <a:cs typeface="TH Chakra Petch" pitchFamily="2" charset="-34"/>
              </a:rPr>
              <a:t>อวยพรคล้ายวันเกิด</a:t>
            </a:r>
            <a:endParaRPr lang="en-US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-</a:t>
            </a:r>
            <a:r>
              <a:rPr lang="th-TH" dirty="0" err="1" smtClean="0">
                <a:latin typeface="TH Chakra Petch" pitchFamily="2" charset="-34"/>
                <a:cs typeface="TH Chakra Petch" pitchFamily="2" charset="-34"/>
              </a:rPr>
              <a:t>รทร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.บุญช่วย ปฐมสุริยะพร (20 ก.ย.)</a:t>
            </a:r>
          </a:p>
          <a:p>
            <a:pPr marL="45720" indent="0">
              <a:buNone/>
            </a:pPr>
            <a:endParaRPr lang="th-TH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440658" y="323528"/>
            <a:ext cx="302433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th-TH" dirty="0" smtClean="0"/>
              <a:t>สัปดาห์หน้า</a:t>
            </a:r>
            <a:endParaRPr lang="th-TH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12" y="4609387"/>
            <a:ext cx="1920000" cy="720000"/>
          </a:xfrm>
          <a:prstGeom prst="rect">
            <a:avLst/>
          </a:prstGeom>
        </p:spPr>
      </p:pic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260648" y="5580111"/>
            <a:ext cx="6336704" cy="3240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h-TH" sz="2800" b="1" dirty="0">
                <a:latin typeface="TH Chakra Petch" pitchFamily="2" charset="-34"/>
                <a:cs typeface="TH Chakra Petch" pitchFamily="2" charset="-34"/>
              </a:rPr>
              <a:t>บททดสอบสี่แนวทางของโรตารีสากล</a:t>
            </a:r>
            <a:r>
              <a:rPr lang="en-US" sz="2800" b="1" dirty="0">
                <a:latin typeface="TH Chakra Petch" pitchFamily="2" charset="-34"/>
                <a:cs typeface="TH Chakra Petch" pitchFamily="2" charset="-34"/>
              </a:rPr>
              <a:t> </a:t>
            </a:r>
          </a:p>
          <a:p>
            <a:pPr marL="45720" indent="0" algn="ctr">
              <a:buNone/>
            </a:pPr>
            <a:r>
              <a:rPr lang="th-TH" sz="3200" dirty="0">
                <a:latin typeface="TH Chakra Petch" pitchFamily="2" charset="-34"/>
                <a:cs typeface="TH Chakra Petch" pitchFamily="2" charset="-34"/>
              </a:rPr>
              <a:t>สังคมที่เราอยู่ จะเป็นสังคมที่ดีได้...ถ้าพวกเรา</a:t>
            </a:r>
            <a:endParaRPr lang="en-US" sz="3200" dirty="0">
              <a:latin typeface="TH Chakra Petch" pitchFamily="2" charset="-34"/>
              <a:cs typeface="TH Chakra Petch" pitchFamily="2" charset="-34"/>
            </a:endParaRPr>
          </a:p>
          <a:p>
            <a:pPr marL="45720" indent="0" algn="ctr">
              <a:buNone/>
            </a:pPr>
            <a:r>
              <a:rPr lang="th-TH" sz="3200" dirty="0">
                <a:latin typeface="TH Chakra Petch" pitchFamily="2" charset="-34"/>
                <a:cs typeface="TH Chakra Petch" pitchFamily="2" charset="-34"/>
              </a:rPr>
              <a:t>ก่อนจะคิด จะพูด และจะทำ สิ่งใด ลองถาม</a:t>
            </a:r>
            <a:endParaRPr lang="en-US" sz="3200" dirty="0">
              <a:latin typeface="TH Chakra Petch" pitchFamily="2" charset="-34"/>
              <a:cs typeface="TH Chakra Petch" pitchFamily="2" charset="-34"/>
            </a:endParaRPr>
          </a:p>
          <a:p>
            <a:pPr marL="45720" indent="0" algn="ctr">
              <a:buNone/>
            </a:pPr>
            <a:r>
              <a:rPr lang="th-TH" sz="3200" dirty="0">
                <a:latin typeface="TH Chakra Petch" pitchFamily="2" charset="-34"/>
                <a:cs typeface="TH Chakra Petch" pitchFamily="2" charset="-34"/>
              </a:rPr>
              <a:t>ตัวเองว่า</a:t>
            </a:r>
            <a:r>
              <a:rPr lang="en-US" sz="3200" dirty="0">
                <a:latin typeface="TH Chakra Petch" pitchFamily="2" charset="-34"/>
                <a:cs typeface="TH Chakra Petch" pitchFamily="2" charset="-34"/>
              </a:rPr>
              <a:t>...</a:t>
            </a:r>
            <a:r>
              <a:rPr lang="th-TH" sz="3200" dirty="0">
                <a:latin typeface="TH Chakra Petch" pitchFamily="2" charset="-34"/>
                <a:cs typeface="TH Chakra Petch" pitchFamily="2" charset="-34"/>
              </a:rPr>
              <a:t>สิ่งที่เราคิด พูดหรือทำนั้น</a:t>
            </a:r>
            <a:endParaRPr lang="en-US" sz="3200" dirty="0">
              <a:latin typeface="TH Chakra Petch" pitchFamily="2" charset="-34"/>
              <a:cs typeface="TH Chakra Petch" pitchFamily="2" charset="-34"/>
            </a:endParaRPr>
          </a:p>
          <a:p>
            <a:pPr marL="45720" indent="0" algn="ctr">
              <a:buNone/>
            </a:pPr>
            <a:r>
              <a:rPr lang="en-US" sz="3200" dirty="0">
                <a:latin typeface="TH Chakra Petch" pitchFamily="2" charset="-34"/>
                <a:cs typeface="TH Chakra Petch" pitchFamily="2" charset="-34"/>
              </a:rPr>
              <a:t> </a:t>
            </a:r>
          </a:p>
          <a:p>
            <a:pPr marL="1974850" indent="0">
              <a:buFont typeface="Wingdings" pitchFamily="2" charset="2"/>
              <a:buChar char="q"/>
              <a:tabLst>
                <a:tab pos="2333625" algn="l"/>
              </a:tabLst>
            </a:pPr>
            <a:r>
              <a:rPr lang="th-TH" sz="3200" dirty="0">
                <a:latin typeface="TH Chakra Petch" pitchFamily="2" charset="-34"/>
                <a:cs typeface="TH Chakra Petch" pitchFamily="2" charset="-34"/>
              </a:rPr>
              <a:t> เป็นความจริงหรือไม่</a:t>
            </a:r>
            <a:endParaRPr lang="en-US" sz="3200" dirty="0">
              <a:latin typeface="TH Chakra Petch" pitchFamily="2" charset="-34"/>
              <a:cs typeface="TH Chakra Petch" pitchFamily="2" charset="-34"/>
            </a:endParaRPr>
          </a:p>
          <a:p>
            <a:pPr marL="1974850" indent="0">
              <a:buFont typeface="Wingdings" pitchFamily="2" charset="2"/>
              <a:buChar char="q"/>
              <a:tabLst>
                <a:tab pos="2333625" algn="l"/>
              </a:tabLst>
            </a:pPr>
            <a:r>
              <a:rPr lang="th-TH" sz="3200" dirty="0">
                <a:latin typeface="TH Chakra Petch" pitchFamily="2" charset="-34"/>
                <a:cs typeface="TH Chakra Petch" pitchFamily="2" charset="-34"/>
              </a:rPr>
              <a:t> เป็นธรรมกับทุกฝ่ายหรือไม่</a:t>
            </a:r>
            <a:endParaRPr lang="en-US" sz="3200" dirty="0">
              <a:latin typeface="TH Chakra Petch" pitchFamily="2" charset="-34"/>
              <a:cs typeface="TH Chakra Petch" pitchFamily="2" charset="-34"/>
            </a:endParaRPr>
          </a:p>
          <a:p>
            <a:pPr marL="1974850" indent="0">
              <a:buFont typeface="Wingdings" pitchFamily="2" charset="2"/>
              <a:buChar char="q"/>
              <a:tabLst>
                <a:tab pos="2333625" algn="l"/>
              </a:tabLst>
            </a:pPr>
            <a:r>
              <a:rPr lang="th-TH" sz="3200" dirty="0">
                <a:latin typeface="TH Chakra Petch" pitchFamily="2" charset="-34"/>
                <a:cs typeface="TH Chakra Petch" pitchFamily="2" charset="-34"/>
              </a:rPr>
              <a:t> เป็นมิตรกับทุกคนหรือไม่</a:t>
            </a:r>
            <a:endParaRPr lang="en-US" sz="3200" dirty="0">
              <a:latin typeface="TH Chakra Petch" pitchFamily="2" charset="-34"/>
              <a:cs typeface="TH Chakra Petch" pitchFamily="2" charset="-34"/>
            </a:endParaRPr>
          </a:p>
          <a:p>
            <a:pPr marL="1974850" indent="0">
              <a:buFont typeface="Wingdings" pitchFamily="2" charset="2"/>
              <a:buChar char="q"/>
              <a:tabLst>
                <a:tab pos="2333625" algn="l"/>
              </a:tabLst>
            </a:pPr>
            <a:r>
              <a:rPr lang="th-TH" sz="3200" dirty="0">
                <a:latin typeface="TH Chakra Petch" pitchFamily="2" charset="-34"/>
                <a:cs typeface="TH Chakra Petch" pitchFamily="2" charset="-34"/>
              </a:rPr>
              <a:t> เป็นประโยชน์ต่อคนอื่นหรือไม่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6391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เนื้อหา 6"/>
          <p:cNvSpPr>
            <a:spLocks noGrp="1"/>
          </p:cNvSpPr>
          <p:nvPr>
            <p:ph sz="quarter" idx="14"/>
          </p:nvPr>
        </p:nvSpPr>
        <p:spPr>
          <a:xfrm>
            <a:off x="4701662" y="5724448"/>
            <a:ext cx="2156338" cy="3168032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 smtClean="0">
                <a:latin typeface="BrowalliaUPC" pitchFamily="34" charset="-34"/>
                <a:cs typeface="BrowalliaUPC" pitchFamily="34" charset="-34"/>
              </a:rPr>
              <a:t>สถาปนาอิน</a:t>
            </a:r>
            <a:r>
              <a:rPr lang="th-TH" sz="2000" b="1" dirty="0" err="1" smtClean="0">
                <a:latin typeface="BrowalliaUPC" pitchFamily="34" charset="-34"/>
                <a:cs typeface="BrowalliaUPC" pitchFamily="34" charset="-34"/>
              </a:rPr>
              <a:t>เทอร์แรคท์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... 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BrowalliaUPC" pitchFamily="34" charset="-34"/>
                <a:cs typeface="BrowalliaUPC" pitchFamily="34" charset="-34"/>
              </a:rPr>
              <a:t>นย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.วิเชียร  จึงสำราญพงศ์  ร่วมงานพิธีสถาปนาสโมสรอิน</a:t>
            </a:r>
            <a:r>
              <a:rPr lang="th-TH" sz="2000" dirty="0" err="1" smtClean="0">
                <a:latin typeface="BrowalliaUPC" pitchFamily="34" charset="-34"/>
                <a:cs typeface="BrowalliaUPC" pitchFamily="34" charset="-34"/>
              </a:rPr>
              <a:t>เทอร์แรคท์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โรงเรียนกำแพงแสนวิทยาในความอุปถัมภ์ของสโมสรโรตารีดอนตูม เมื่อวันที่ 2 กันยายน 2558</a:t>
            </a:r>
            <a:endParaRPr lang="th-TH" sz="200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729" r="18729"/>
          <a:stretch/>
        </p:blipFill>
        <p:spPr>
          <a:xfrm rot="5400000">
            <a:off x="-147344" y="84337"/>
            <a:ext cx="3840000" cy="2880000"/>
          </a:xfrm>
          <a:prstGeom prst="rect">
            <a:avLst/>
          </a:prstGeom>
        </p:spPr>
      </p:pic>
      <p:sp>
        <p:nvSpPr>
          <p:cNvPr id="8" name="ตัวแทนเนื้อหา 6"/>
          <p:cNvSpPr>
            <a:spLocks noGrp="1"/>
          </p:cNvSpPr>
          <p:nvPr>
            <p:ph sz="quarter" idx="14"/>
          </p:nvPr>
        </p:nvSpPr>
        <p:spPr>
          <a:xfrm>
            <a:off x="152476" y="3491880"/>
            <a:ext cx="3240360" cy="1728192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 smtClean="0">
                <a:latin typeface="BrowalliaUPC" pitchFamily="34" charset="-34"/>
                <a:cs typeface="BrowalliaUPC" pitchFamily="34" charset="-34"/>
              </a:rPr>
              <a:t>มอบเงินประจำเดือน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...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BrowalliaUPC" pitchFamily="34" charset="-34"/>
                <a:cs typeface="BrowalliaUPC" pitchFamily="34" charset="-34"/>
              </a:rPr>
              <a:t>นย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.วิเชียร  จึงสำราญพงศ์  มอบเงินเบี้ยเลี้ยงประจำเดือนกันยายนให้กับ </a:t>
            </a:r>
            <a:r>
              <a:rPr lang="en-US" sz="2000" dirty="0" smtClean="0">
                <a:latin typeface="BrowalliaUPC" pitchFamily="34" charset="-34"/>
                <a:cs typeface="BrowalliaUPC" pitchFamily="34" charset="-34"/>
              </a:rPr>
              <a:t>YE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r>
              <a:rPr lang="th-TH" sz="2000" dirty="0" err="1" smtClean="0">
                <a:latin typeface="BrowalliaUPC" pitchFamily="34" charset="-34"/>
                <a:cs typeface="BrowalliaUPC" pitchFamily="34" charset="-34"/>
              </a:rPr>
              <a:t>โทมัส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000" dirty="0" err="1" smtClean="0">
                <a:latin typeface="BrowalliaUPC" pitchFamily="34" charset="-34"/>
                <a:cs typeface="BrowalliaUPC" pitchFamily="34" charset="-34"/>
              </a:rPr>
              <a:t>เมย์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 เมื่อวันที่ 1 กันยายน 2558 ที่ประชุมปกติประจำสัปดาห์</a:t>
            </a:r>
            <a:endParaRPr lang="th-TH" sz="200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408"/>
          <a:stretch/>
        </p:blipFill>
        <p:spPr>
          <a:xfrm rot="5400000">
            <a:off x="3374443" y="378085"/>
            <a:ext cx="3133129" cy="2880000"/>
          </a:xfrm>
          <a:prstGeom prst="rect">
            <a:avLst/>
          </a:prstGeom>
        </p:spPr>
      </p:pic>
      <p:sp>
        <p:nvSpPr>
          <p:cNvPr id="9" name="ตัวแทนเนื้อหา 6"/>
          <p:cNvSpPr>
            <a:spLocks noGrp="1"/>
          </p:cNvSpPr>
          <p:nvPr>
            <p:ph sz="quarter" idx="14"/>
          </p:nvPr>
        </p:nvSpPr>
        <p:spPr>
          <a:xfrm>
            <a:off x="3429000" y="3419872"/>
            <a:ext cx="3240360" cy="2016224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 smtClean="0">
                <a:latin typeface="BrowalliaUPC" pitchFamily="34" charset="-34"/>
                <a:cs typeface="BrowalliaUPC" pitchFamily="34" charset="-34"/>
              </a:rPr>
              <a:t>ขอบคุณ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...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BrowalliaUPC" pitchFamily="34" charset="-34"/>
                <a:cs typeface="BrowalliaUPC" pitchFamily="34" charset="-34"/>
              </a:rPr>
              <a:t>นย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.วิเชียร-</a:t>
            </a:r>
            <a:r>
              <a:rPr lang="th-TH" sz="2000" dirty="0" err="1" smtClean="0">
                <a:latin typeface="BrowalliaUPC" pitchFamily="34" charset="-34"/>
                <a:cs typeface="BrowalliaUPC" pitchFamily="34" charset="-34"/>
              </a:rPr>
              <a:t>แอนน์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สุจิตรา  จึงสำราญพงศ์  มอบของที่ระลึกเพื่อเป็นการขอบคุณ </a:t>
            </a:r>
            <a:r>
              <a:rPr lang="th-TH" sz="2000" dirty="0" err="1" smtClean="0">
                <a:latin typeface="BrowalliaUPC" pitchFamily="34" charset="-34"/>
                <a:cs typeface="BrowalliaUPC" pitchFamily="34" charset="-34"/>
              </a:rPr>
              <a:t>นยล.สห</a:t>
            </a:r>
            <a:r>
              <a:rPr lang="th-TH" sz="2000" dirty="0" smtClean="0">
                <a:latin typeface="BrowalliaUPC" pitchFamily="34" charset="-34"/>
                <a:cs typeface="BrowalliaUPC" pitchFamily="34" charset="-34"/>
              </a:rPr>
              <a:t>ชัย  ธนปฐมสินชัย ที่มาเป็นวิทยากรมาให้ความรู้ใน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เรื่อง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Google 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Translate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วันที่ 1 กันยายน 2558</a:t>
            </a:r>
            <a:endParaRPr lang="th-TH" sz="2000" dirty="0">
              <a:latin typeface="TH Chakra Petch" pitchFamily="2" charset="-34"/>
              <a:cs typeface="TH Chakra Petch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2" t="26629" r="5593"/>
          <a:stretch/>
        </p:blipFill>
        <p:spPr>
          <a:xfrm>
            <a:off x="116632" y="5724448"/>
            <a:ext cx="458502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"/>
            <a:ext cx="6906106" cy="9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6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205717"/>
            <a:ext cx="6858000" cy="7094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65125">
              <a:spcBef>
                <a:spcPts val="500"/>
              </a:spcBef>
              <a:tabLst>
                <a:tab pos="715963" algn="l"/>
              </a:tabLst>
            </a:pPr>
            <a:endParaRPr lang="th-TH" sz="1000" b="1" u="sng" dirty="0" smtClean="0">
              <a:latin typeface="TH Chakra Petch" pitchFamily="2" charset="-34"/>
              <a:cs typeface="TH Chakra Petch" pitchFamily="2" charset="-34"/>
            </a:endParaRPr>
          </a:p>
          <a:p>
            <a:pPr indent="365125">
              <a:tabLst>
                <a:tab pos="715963" algn="l"/>
              </a:tabLst>
            </a:pPr>
            <a:r>
              <a:rPr lang="th-TH" sz="3000" b="1" u="sng" dirty="0" smtClean="0">
                <a:latin typeface="TH Chakra Petch" pitchFamily="2" charset="-34"/>
                <a:cs typeface="TH Chakra Petch" pitchFamily="2" charset="-34"/>
              </a:rPr>
              <a:t>วาระปกติ</a:t>
            </a:r>
          </a:p>
          <a:p>
            <a:pPr indent="365125">
              <a:tabLst>
                <a:tab pos="715963" algn="l"/>
              </a:tabLst>
            </a:pPr>
            <a:r>
              <a:rPr lang="th-TH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นายกสโมสร กล่าวเปิดประชุม</a:t>
            </a:r>
          </a:p>
          <a:p>
            <a:pPr indent="365125">
              <a:tabLst>
                <a:tab pos="715963" algn="l"/>
              </a:tabLst>
            </a:pPr>
            <a:r>
              <a:rPr lang="th-TH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ปฏิคมแนะนำแขกสโมสร</a:t>
            </a:r>
          </a:p>
          <a:p>
            <a:pPr indent="365125">
              <a:tabLst>
                <a:tab pos="715963" algn="l"/>
              </a:tabLst>
            </a:pPr>
            <a:r>
              <a:rPr lang="th-TH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นายกสโมสร แจ้งให้ทราบ</a:t>
            </a:r>
            <a:endParaRPr lang="th-TH" dirty="0">
              <a:latin typeface="TH Chakra Petch" pitchFamily="2" charset="-34"/>
              <a:cs typeface="TH Chakra Petch" pitchFamily="2" charset="-34"/>
            </a:endParaRPr>
          </a:p>
          <a:p>
            <a:pPr indent="365125">
              <a:tabLst>
                <a:tab pos="715963" algn="l"/>
              </a:tabLst>
            </a:pPr>
            <a:r>
              <a:rPr lang="th-TH" sz="3000" b="1" u="sng" dirty="0" smtClean="0">
                <a:latin typeface="TH Chakra Petch" pitchFamily="2" charset="-34"/>
                <a:cs typeface="TH Chakra Petch" pitchFamily="2" charset="-34"/>
              </a:rPr>
              <a:t>กิจกรรมและโครงการ</a:t>
            </a:r>
          </a:p>
          <a:p>
            <a:pPr indent="365125">
              <a:tabLst>
                <a:tab pos="715963" algn="l"/>
              </a:tabLst>
            </a:pPr>
            <a:r>
              <a:rPr lang="th-TH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1.อวยพรคล้ายวันเกิดสมาชิกกิตติมศักดิ์และโรตารี</a:t>
            </a:r>
            <a:r>
              <a:rPr lang="th-TH" dirty="0" err="1" smtClean="0">
                <a:latin typeface="TH Chakra Petch" pitchFamily="2" charset="-34"/>
                <a:cs typeface="TH Chakra Petch" pitchFamily="2" charset="-34"/>
              </a:rPr>
              <a:t>แอนน์</a:t>
            </a:r>
            <a:endParaRPr lang="th-TH" dirty="0" smtClean="0">
              <a:latin typeface="TH Chakra Petch" pitchFamily="2" charset="-34"/>
              <a:cs typeface="TH Chakra Petch" pitchFamily="2" charset="-34"/>
            </a:endParaRPr>
          </a:p>
          <a:p>
            <a:pPr indent="365125">
              <a:tabLst>
                <a:tab pos="715963" algn="l"/>
              </a:tabLst>
            </a:pPr>
            <a:r>
              <a:rPr lang="th-TH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ในเดือนกันยายน</a:t>
            </a:r>
          </a:p>
          <a:p>
            <a:pPr indent="365125">
              <a:tabLst>
                <a:tab pos="715963" algn="l"/>
              </a:tabLst>
            </a:pPr>
            <a:r>
              <a:rPr lang="th-TH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2.อวยพรครบรอบแต่งงานสมาชิกและโรตารี</a:t>
            </a:r>
            <a:r>
              <a:rPr lang="th-TH" dirty="0" err="1" smtClean="0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ในเดือน</a:t>
            </a:r>
          </a:p>
          <a:p>
            <a:pPr indent="365125">
              <a:tabLst>
                <a:tab pos="715963" algn="l"/>
              </a:tabLst>
            </a:pPr>
            <a:r>
              <a:rPr lang="th-TH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กันยายน</a:t>
            </a:r>
          </a:p>
          <a:p>
            <a:pPr indent="365125">
              <a:tabLst>
                <a:tab pos="715963" algn="l"/>
              </a:tabLst>
            </a:pPr>
            <a:r>
              <a:rPr lang="th-TH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3.งานครบรอบก่อตั้ง</a:t>
            </a:r>
            <a:r>
              <a:rPr lang="th-TH" smtClean="0">
                <a:latin typeface="TH Chakra Petch" pitchFamily="2" charset="-34"/>
                <a:cs typeface="TH Chakra Petch" pitchFamily="2" charset="-34"/>
              </a:rPr>
              <a:t>สโมสร </a:t>
            </a:r>
            <a:r>
              <a:rPr lang="th-TH" smtClean="0">
                <a:latin typeface="TH Chakra Petch" pitchFamily="2" charset="-34"/>
                <a:cs typeface="TH Chakra Petch" pitchFamily="2" charset="-34"/>
              </a:rPr>
              <a:t>46 </a:t>
            </a:r>
            <a:r>
              <a:rPr lang="th-TH" dirty="0" smtClean="0">
                <a:latin typeface="TH Chakra Petch" pitchFamily="2" charset="-34"/>
                <a:cs typeface="TH Chakra Petch" pitchFamily="2" charset="-34"/>
              </a:rPr>
              <a:t>ปี </a:t>
            </a:r>
          </a:p>
          <a:p>
            <a:pPr indent="365125">
              <a:spcBef>
                <a:spcPts val="600"/>
              </a:spcBef>
              <a:tabLst>
                <a:tab pos="715963" algn="l"/>
              </a:tabLst>
            </a:pPr>
            <a:r>
              <a:rPr lang="th-TH" sz="3000" b="1" u="sng" dirty="0" smtClean="0">
                <a:latin typeface="TH Chakra Petch" pitchFamily="2" charset="-34"/>
                <a:cs typeface="TH Chakra Petch" pitchFamily="2" charset="-34"/>
              </a:rPr>
              <a:t>เรื่องอื่นๆ</a:t>
            </a:r>
          </a:p>
          <a:p>
            <a:pPr indent="365125">
              <a:spcBef>
                <a:spcPts val="600"/>
              </a:spcBef>
              <a:tabLst>
                <a:tab pos="715963" algn="l"/>
              </a:tabLst>
            </a:pPr>
            <a:endParaRPr lang="th-TH" sz="3000" b="1" u="sng" dirty="0" smtClean="0"/>
          </a:p>
          <a:p>
            <a:pPr indent="365125">
              <a:spcBef>
                <a:spcPts val="600"/>
              </a:spcBef>
              <a:tabLst>
                <a:tab pos="715963" algn="l"/>
              </a:tabLst>
            </a:pPr>
            <a:endParaRPr lang="th-TH" sz="3000" b="1" u="sng" dirty="0" smtClean="0"/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1" y="-36512"/>
            <a:ext cx="6858000" cy="3238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endParaRPr lang="th-TH" sz="1000" b="1" dirty="0" smtClean="0">
              <a:latin typeface="LilyUPC" pitchFamily="34" charset="-34"/>
              <a:cs typeface="LilyUPC" pitchFamily="34" charset="-34"/>
            </a:endParaRPr>
          </a:p>
          <a:p>
            <a:pPr marL="263525" algn="l">
              <a:spcBef>
                <a:spcPts val="500"/>
              </a:spcBef>
            </a:pPr>
            <a:endParaRPr lang="th-TH" sz="3500" b="1" dirty="0" smtClean="0">
              <a:latin typeface="Leelawadee" pitchFamily="34" charset="-34"/>
              <a:cs typeface="Leelawadee" pitchFamily="34" charset="-34"/>
            </a:endParaRPr>
          </a:p>
          <a:p>
            <a:pPr marL="263525" algn="l">
              <a:spcBef>
                <a:spcPts val="2000"/>
              </a:spcBef>
            </a:pPr>
            <a:r>
              <a:rPr lang="th-TH" sz="3500" b="1" dirty="0" smtClean="0">
                <a:latin typeface="Leelawadee" pitchFamily="34" charset="-34"/>
                <a:cs typeface="Leelawadee" pitchFamily="34" charset="-34"/>
              </a:rPr>
              <a:t>สโมสรโรตารีนครปฐม</a:t>
            </a:r>
            <a:br>
              <a:rPr lang="th-TH" sz="3500" b="1" dirty="0" smtClean="0">
                <a:latin typeface="Leelawadee" pitchFamily="34" charset="-34"/>
                <a:cs typeface="Leelawadee" pitchFamily="34" charset="-34"/>
              </a:rPr>
            </a:br>
            <a:r>
              <a:rPr lang="th-TH" sz="3000" b="1" dirty="0" smtClean="0">
                <a:latin typeface="Latha" pitchFamily="34" charset="0"/>
                <a:cs typeface="Leelawadee" pitchFamily="34" charset="-34"/>
              </a:rPr>
              <a:t>ครบรอบก่อตั้ง </a:t>
            </a:r>
            <a:r>
              <a:rPr lang="th-TH" sz="3000" b="1" dirty="0" smtClean="0">
                <a:latin typeface="Latha" pitchFamily="34" charset="0"/>
                <a:cs typeface="Leelawadee" pitchFamily="34" charset="-34"/>
              </a:rPr>
              <a:t>46 </a:t>
            </a:r>
            <a:r>
              <a:rPr lang="th-TH" sz="3000" b="1" dirty="0" smtClean="0">
                <a:latin typeface="Latha" pitchFamily="34" charset="0"/>
                <a:cs typeface="Leelawadee" pitchFamily="34" charset="-34"/>
              </a:rPr>
              <a:t>ปี</a:t>
            </a:r>
          </a:p>
          <a:p>
            <a:pPr marL="263525" algn="l">
              <a:spcBef>
                <a:spcPts val="0"/>
              </a:spcBef>
            </a:pPr>
            <a:r>
              <a:rPr lang="th-TH" sz="2000" b="1" dirty="0" smtClean="0">
                <a:latin typeface="Leelawadee" pitchFamily="34" charset="-34"/>
                <a:cs typeface="Leelawadee" pitchFamily="34" charset="-34"/>
              </a:rPr>
              <a:t>การประชุมปกติประจำสัปดาห์</a:t>
            </a:r>
          </a:p>
          <a:p>
            <a:pPr marL="263525" algn="l">
              <a:spcBef>
                <a:spcPts val="0"/>
              </a:spcBef>
            </a:pPr>
            <a:r>
              <a:rPr lang="th-TH" sz="2000" b="1" dirty="0" smtClean="0">
                <a:latin typeface="Leelawadee" pitchFamily="34" charset="-34"/>
                <a:cs typeface="Leelawadee" pitchFamily="34" charset="-34"/>
              </a:rPr>
              <a:t>ครั้งที่ 10/2558-2559</a:t>
            </a:r>
            <a:br>
              <a:rPr lang="th-TH" sz="2000" b="1" dirty="0" smtClean="0">
                <a:latin typeface="Leelawadee" pitchFamily="34" charset="-34"/>
                <a:cs typeface="Leelawadee" pitchFamily="34" charset="-34"/>
              </a:rPr>
            </a:br>
            <a:r>
              <a:rPr lang="th-TH" sz="2000" b="1" dirty="0" smtClean="0">
                <a:latin typeface="Leelawadee" pitchFamily="34" charset="-34"/>
                <a:cs typeface="Leelawadee" pitchFamily="34" charset="-34"/>
              </a:rPr>
              <a:t>วันศุกร์ที่ 11  กันยายน 2558</a:t>
            </a:r>
          </a:p>
          <a:p>
            <a:pPr marL="263525" algn="l">
              <a:spcBef>
                <a:spcPts val="0"/>
              </a:spcBef>
            </a:pPr>
            <a:r>
              <a:rPr lang="th-TH" sz="2000" b="1" dirty="0" smtClean="0">
                <a:latin typeface="Leelawadee" pitchFamily="34" charset="-34"/>
                <a:cs typeface="Leelawadee" pitchFamily="34" charset="-34"/>
              </a:rPr>
              <a:t>ณ ห้องสายนที โรงแรม</a:t>
            </a:r>
            <a:r>
              <a:rPr lang="th-TH" sz="2000" b="1" dirty="0" err="1" smtClean="0">
                <a:latin typeface="Leelawadee" pitchFamily="34" charset="-34"/>
                <a:cs typeface="Leelawadee" pitchFamily="34" charset="-34"/>
              </a:rPr>
              <a:t>เวล</a:t>
            </a:r>
            <a:endParaRPr lang="th-TH" sz="20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71" y="153590"/>
            <a:ext cx="4355601" cy="89001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04" y="1115616"/>
            <a:ext cx="2433804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85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364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th-TH" sz="2000" b="1" dirty="0" smtClean="0">
                <a:latin typeface="Leelawadee" pitchFamily="34" charset="-34"/>
                <a:cs typeface="Leelawadee" pitchFamily="34" charset="-34"/>
              </a:rPr>
              <a:t/>
            </a:r>
            <a:br>
              <a:rPr lang="th-TH" sz="2000" b="1" dirty="0" smtClean="0">
                <a:latin typeface="Leelawadee" pitchFamily="34" charset="-34"/>
                <a:cs typeface="Leelawadee" pitchFamily="34" charset="-34"/>
              </a:rPr>
            </a:br>
            <a:r>
              <a:rPr lang="th-TH" b="1" dirty="0" smtClean="0">
                <a:latin typeface="Leelawadee" pitchFamily="34" charset="-34"/>
                <a:cs typeface="Leelawadee" pitchFamily="34" charset="-34"/>
              </a:rPr>
              <a:t>ปฏิทินกิจกรรม</a:t>
            </a:r>
            <a:endParaRPr lang="th-TH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-27384" y="1403649"/>
            <a:ext cx="6885384" cy="77403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0975" indent="0">
              <a:spcBef>
                <a:spcPts val="600"/>
              </a:spcBef>
              <a:buNone/>
              <a:tabLst>
                <a:tab pos="628650" algn="l"/>
              </a:tabLst>
            </a:pPr>
            <a:endParaRPr lang="th-TH" sz="1000" u="sng" dirty="0" smtClean="0">
              <a:latin typeface="TH Chakra Petch" pitchFamily="2" charset="-34"/>
              <a:cs typeface="TH Chakra Petch" pitchFamily="2" charset="-34"/>
            </a:endParaRP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r>
              <a:rPr lang="th-TH" sz="2000" u="sng" dirty="0" smtClean="0">
                <a:latin typeface="TH Chakra Petch" pitchFamily="2" charset="-34"/>
                <a:cs typeface="TH Chakra Petch" pitchFamily="2" charset="-34"/>
              </a:rPr>
              <a:t>วันที่ </a:t>
            </a:r>
            <a:r>
              <a:rPr lang="th-TH" sz="2000" u="sng" dirty="0">
                <a:latin typeface="TH Chakra Petch" pitchFamily="2" charset="-34"/>
                <a:cs typeface="TH Chakra Petch" pitchFamily="2" charset="-34"/>
              </a:rPr>
              <a:t>22 กันยายน 2558 – 13.00 น.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การ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บรรยายพิเศษ โดย...อผภ.วิชัย มณี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วัชร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เกียรติ  ผู้ช่วยผู้ประสานงานมูลนิธิโรตารี โซน 6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B</a:t>
            </a:r>
            <a:r>
              <a:rPr lang="en-US" sz="2000" dirty="0"/>
              <a:t>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ณ  ห้องทับทิม โรงแรม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เวล</a:t>
            </a: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r>
              <a:rPr lang="th-TH" sz="2000" u="sng" dirty="0" smtClean="0">
                <a:latin typeface="TH Chakra Petch" pitchFamily="2" charset="-34"/>
                <a:cs typeface="TH Chakra Petch" pitchFamily="2" charset="-34"/>
              </a:rPr>
              <a:t>วันที่ 27 กันยายน 2558 – 10.00 น.</a:t>
            </a: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การแข่งขันโบว์ลิ่งการกุศลสโมสรโรตารีนครปฐม ณ บ้านโป่ง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โบว์ล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จังหวัดราชบุรี</a:t>
            </a: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endParaRPr lang="th-TH" sz="2000" dirty="0">
              <a:latin typeface="TH Chakra Petch" pitchFamily="2" charset="-34"/>
              <a:cs typeface="TH Chakra Petch" pitchFamily="2" charset="-34"/>
            </a:endParaRP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r>
              <a:rPr lang="th-TH" sz="2000" u="sng" dirty="0" smtClean="0">
                <a:latin typeface="TH Chakra Petch" pitchFamily="2" charset="-34"/>
                <a:cs typeface="TH Chakra Petch" pitchFamily="2" charset="-34"/>
              </a:rPr>
              <a:t>วันที่ 19 ตุลาคม 2558 – 18.00 น.</a:t>
            </a: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ส่งเยาวชนไปอบรมผู้นำไรล่าที่มหาวิทยาลัยวลัยลักษณ์ จ.นครศรีธรรมราช  โดย</a:t>
            </a: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เยาวชนทั้งหมด โดยสารรถไฟเวลา 19.00 น.  ณ  สถานีรถไฟนครปฐม</a:t>
            </a: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endParaRPr lang="th-TH" sz="2000" dirty="0">
              <a:latin typeface="TH Chakra Petch" pitchFamily="2" charset="-34"/>
              <a:cs typeface="TH Chakra Petch" pitchFamily="2" charset="-34"/>
            </a:endParaRP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r>
              <a:rPr lang="th-TH" sz="2000" u="sng" dirty="0" smtClean="0">
                <a:latin typeface="TH Chakra Petch" pitchFamily="2" charset="-34"/>
                <a:cs typeface="TH Chakra Petch" pitchFamily="2" charset="-34"/>
              </a:rPr>
              <a:t>วันที่ 20 ตุลาคม 2558 – 13.00 น.</a:t>
            </a:r>
          </a:p>
          <a:p>
            <a:pPr marL="360363" indent="0">
              <a:spcBef>
                <a:spcPts val="0"/>
              </a:spcBef>
              <a:spcAft>
                <a:spcPts val="0"/>
              </a:spcAft>
              <a:buNone/>
              <a:tabLst>
                <a:tab pos="893763" algn="l"/>
                <a:tab pos="6457950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พิธีเปิดการอบรมเยาวชนผู้นำไรล่า ประจำปี 2558 ณ ศูนย์กีฬามหาวิทยาลัยวลัยลักษณ์  จ.นครศรีธรรมราช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176213" indent="0">
              <a:spcBef>
                <a:spcPts val="0"/>
              </a:spcBef>
              <a:spcAft>
                <a:spcPts val="0"/>
              </a:spcAft>
              <a:buNone/>
              <a:tabLst>
                <a:tab pos="628650" algn="l"/>
              </a:tabLst>
            </a:pPr>
            <a:endParaRPr lang="th-TH" sz="2000" dirty="0">
              <a:latin typeface="TH Chakra Petch" pitchFamily="2" charset="-34"/>
              <a:cs typeface="TH Chakra Petch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74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907704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265113" indent="0" algn="l">
              <a:spcBef>
                <a:spcPts val="1000"/>
              </a:spcBef>
              <a:buNone/>
            </a:pPr>
            <a:r>
              <a:rPr lang="th-TH" sz="1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th-TH" sz="1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th-TH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รายงานการประชุม</a:t>
            </a:r>
            <a:br>
              <a:rPr lang="th-TH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th-TH" sz="25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ครั้งที่ 9 วันอังคารที่  1 กันยายน 2558 ณ ห้องกิ่งทอง โรงแรม</a:t>
            </a:r>
            <a:r>
              <a:rPr lang="th-TH" sz="25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เวล</a:t>
            </a:r>
            <a:r>
              <a:rPr lang="th-TH" sz="25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th-TH" sz="25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th-TH" sz="25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สมาชิกเข้าร่วมประชุม 65 ท่าน / ประชุมเวลา 12.15 น. </a:t>
            </a:r>
            <a:br>
              <a:rPr lang="th-TH" sz="25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th-TH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60648" y="1907704"/>
            <a:ext cx="6408712" cy="6696744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u="sng" dirty="0">
                <a:latin typeface="TH Chakra Petch" pitchFamily="2" charset="-34"/>
                <a:cs typeface="TH Chakra Petch" pitchFamily="2" charset="-34"/>
              </a:rPr>
              <a:t>วาระปกติ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 smtClean="0">
                <a:latin typeface="TH Chakra Petch" pitchFamily="2" charset="-34"/>
                <a:cs typeface="TH Chakra Petch" pitchFamily="2" charset="-34"/>
              </a:rPr>
              <a:t>1.</a:t>
            </a:r>
            <a:r>
              <a:rPr lang="th-TH" sz="2000" b="1" dirty="0" err="1" smtClean="0">
                <a:latin typeface="TH Chakra Petch" pitchFamily="2" charset="-34"/>
                <a:cs typeface="TH Chakra Petch" pitchFamily="2" charset="-34"/>
              </a:rPr>
              <a:t>นย</a:t>
            </a:r>
            <a:r>
              <a:rPr lang="th-TH" sz="2000" b="1" dirty="0" smtClean="0">
                <a:latin typeface="TH Chakra Petch" pitchFamily="2" charset="-34"/>
                <a:cs typeface="TH Chakra Petch" pitchFamily="2" charset="-34"/>
              </a:rPr>
              <a:t>.วิเชียร  จึงสำราญพงศ์  นายกสโมสร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กล่าวเปิดการประชุม ร่วมร้องเพลงชาติ และเชิญทุกท่านร่วมรับประทานอาหาร 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2.</a:t>
            </a:r>
            <a:r>
              <a:rPr lang="th-TH" sz="2000" b="1" dirty="0" err="1">
                <a:latin typeface="TH Chakra Petch" pitchFamily="2" charset="-34"/>
                <a:cs typeface="TH Chakra Petch" pitchFamily="2" charset="-34"/>
              </a:rPr>
              <a:t>รทร.ป</a:t>
            </a: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ยุต  </a:t>
            </a:r>
            <a:r>
              <a:rPr lang="th-TH" sz="2000" b="1" dirty="0" err="1">
                <a:latin typeface="TH Chakra Petch" pitchFamily="2" charset="-34"/>
                <a:cs typeface="TH Chakra Petch" pitchFamily="2" charset="-34"/>
              </a:rPr>
              <a:t>มารยาทตร์</a:t>
            </a: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ปฏิคม</a:t>
            </a: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แนะนำแขกสโมสรดังนี้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2687638" algn="l"/>
              </a:tabLst>
            </a:pPr>
            <a:r>
              <a:rPr lang="en-US" sz="2000" dirty="0" err="1" smtClean="0">
                <a:latin typeface="TH Chakra Petch" pitchFamily="2" charset="-34"/>
                <a:cs typeface="TH Chakra Petch" pitchFamily="2" charset="-34"/>
              </a:rPr>
              <a:t>YE.Thomas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 MAY	Inbound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2687638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คุณปฏิพัทธ์  จตุวีรวงศ์	บริษัท 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ไอซ์คูล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อินเตอร์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เนชั่นแนล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จำกัด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2692400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คุณ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สุริยัน โรหิตเสถียร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 	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นสพ.ยอดแหลม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นิวส์</a:t>
            </a: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2692400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คุณ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สุวัฒน์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 มาศภากร	นสพ.พลังชน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2692400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คุณ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กัญณัฏฐ์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 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วชิร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โชติพันธ์	นครปฐมเคเบิ้ล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ทีวี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สุจิตรา จึงสำราญ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พงศ์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ทัศนีย์  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ไหลธ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นานนท์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อุไร   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ตุงคเศรวงศ์</a:t>
            </a: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แอนน์นฤ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มล  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จินต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นะโรจน์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สุรีรัตน์ พา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วิทย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ลาภ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มาลินี  ไพโรจน์สถาพร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สาคร  ฐิติเบญจพล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สุภาพร  รุ้งทองโอฬาร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แอนน์พรรณี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 พวงสำลี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8775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b="1" dirty="0" smtClean="0">
                <a:latin typeface="TH Chakra Petch" pitchFamily="2" charset="-34"/>
                <a:cs typeface="TH Chakra Petch" pitchFamily="2" charset="-34"/>
              </a:rPr>
              <a:t>ปฏิคม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กล่าวขอบคุณผู้ที่นำของว่างมาเลี้ยงรับรองแขกในวันนี้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8775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สุจิตรา   จึงสำราญพงศ์  -ถั่วเขียวต้มน้ำตาล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8775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อน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.ประสาธน์  มกรกิจวิบูลย์  -กล้วยย่าง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4860032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04664" y="323528"/>
            <a:ext cx="6120680" cy="8496944"/>
          </a:xfrm>
        </p:spPr>
        <p:txBody>
          <a:bodyPr>
            <a:noAutofit/>
          </a:bodyPr>
          <a:lstStyle/>
          <a:p>
            <a:pPr marL="4572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th-TH" sz="2000" b="1" dirty="0" smtClean="0">
                <a:latin typeface="TH Chakra Petch" pitchFamily="2" charset="-34"/>
                <a:cs typeface="TH Chakra Petch" pitchFamily="2" charset="-34"/>
              </a:rPr>
              <a:t>3</a:t>
            </a: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. </a:t>
            </a:r>
            <a:r>
              <a:rPr lang="th-TH" sz="2000" b="1" dirty="0" smtClean="0">
                <a:latin typeface="TH Chakra Petch" pitchFamily="2" charset="-34"/>
                <a:cs typeface="TH Chakra Petch" pitchFamily="2" charset="-34"/>
              </a:rPr>
              <a:t>นายกสโมสรแจ้ง</a:t>
            </a: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ให้ทราบ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3175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-วันที่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11 กันยายน 2558  สโมสรโรตารีนครปฐมจัดงานครบรอบก่อตั้งสโมสร 47 ปี</a:t>
            </a: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ที่ห้องสายนที โรงแรมริ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เวอร์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ขอเชิญอดีตนายก สมาชิก โรตารี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ทุกท่านร่วมงานในวันดังกล่าว แต่งกายสมาชิกสูทสโมสร 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โร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ตารี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ชุดสวยงาม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3175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-วันที่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27 กันยายน 2558 สโมสรได้จัดกิจกรรมหารายได้ โดยจัดการแข่งขันโบว์ลิ่งการกุศลที่บ้านโป่ง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โบว์ล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จ.ราชบุรี จึงขอเชิญชวนสมาชิกร่วมกันสนับสนุนกิจกรรมหารายได้ของสโมสรในครั้งนี้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ด้วย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444500" algn="l"/>
              </a:tabLst>
            </a:pPr>
            <a:r>
              <a:rPr lang="th-TH" sz="2000" b="1" dirty="0" smtClean="0">
                <a:latin typeface="TH Chakra Petch" pitchFamily="2" charset="-34"/>
                <a:cs typeface="TH Chakra Petch" pitchFamily="2" charset="-34"/>
              </a:rPr>
              <a:t>4.เลขานุการแจ้งข่าวสาร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44500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b="1" dirty="0" err="1">
                <a:latin typeface="TH Chakra Petch" pitchFamily="2" charset="-34"/>
                <a:cs typeface="TH Chakra Petch" pitchFamily="2" charset="-34"/>
              </a:rPr>
              <a:t>รทร</a:t>
            </a: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.ประกิจ  ร่มโพธิ์ธารทอง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แจ้งข่าวสารดังนี้</a:t>
            </a:r>
          </a:p>
          <a:p>
            <a:pPr marL="3175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-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ได้รับหนังสือจากผู้แทนดูแลการเงินของโรตารีสากลในประเทศไทย  เรื่อง  การเปลี่ยนแปลงอัตราแลกเปลี่ยนเงินของโรตารีสากล  โดยมีการปรับอัตราแลกเปลี่ยนเป็น 35 บาท/ 1 เหรียญสหรัฐ ตั้งแต่วันที่  1 กันยายน 2558 เป็นต้นไป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3175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-ได้รับหนังสือจากประธานมูลนิธิโรตารีภาค 3330  เรื่อง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โครงการทุนสนับสนุนระดับภาค ตามที่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สโมสรได้เสนอชื่อโครงการทุน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สนับสนุนฯ ขณะนี้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โครงการได้รับการอนุมัติเบื้องต้นจากมูลนิธิโรตารี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สากล จึง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ขอให้สโมสร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ดำเนินการส่งรายละเอียดค่าใช้จ่าย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เอกสารประกอบต่างๆ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ไป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ยัง 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อผภ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.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วิชัย 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มณี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วัชร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เกียรติ จนถึง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วันที่ 31 ธันวาคม 2558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3175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-ได้รับหนังสือจาก สำนักราชเลขาธิการ เรื่อง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พระราชทาน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ถ้วยรางวัลให้แก่ผู้ชนะเลิศการแข่งชันโบว์ลิ่งการกุศล ประจำปี 2558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ณ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บ้านโป่ง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โบว์ล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อ.บ้าน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โป่ง </a:t>
            </a: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3175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จ.ราชบุรี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เพื่อนำรายได้มาเป็นทุนในการดำเนินโครงการสาธารณกุศลต่างๆ บัดนี้ได้ทรงพระราชทานและใช้เฉพาะการแข่งขันในครั้งนี้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เท่านั้น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กิจกรรมและโครงการ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44500" algn="l"/>
              </a:tabLst>
            </a:pPr>
            <a:r>
              <a:rPr lang="th-TH" sz="2000" b="1" dirty="0">
                <a:solidFill>
                  <a:schemeClr val="tx1"/>
                </a:solidFill>
                <a:latin typeface="TH Chakra Petch" pitchFamily="2" charset="-34"/>
                <a:cs typeface="TH Chakra Petch" pitchFamily="2" charset="-34"/>
              </a:rPr>
              <a:t>	-การบรรยายพิเศษ เรื่อง การใช้ </a:t>
            </a:r>
            <a:r>
              <a:rPr lang="en-US" sz="1600" dirty="0"/>
              <a:t>Google Translate</a:t>
            </a:r>
            <a:r>
              <a:rPr lang="th-TH" sz="1600" dirty="0"/>
              <a:t> </a:t>
            </a:r>
            <a:r>
              <a:rPr lang="th-TH" sz="1600" b="1" dirty="0">
                <a:solidFill>
                  <a:schemeClr val="tx1"/>
                </a:solidFill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Chakra Petch" pitchFamily="2" charset="-34"/>
                <a:cs typeface="TH Chakra Petch" pitchFamily="2" charset="-34"/>
              </a:rPr>
              <a:t>โดย...</a:t>
            </a:r>
            <a:r>
              <a:rPr lang="th-TH" sz="2000" b="1" dirty="0" err="1">
                <a:solidFill>
                  <a:schemeClr val="tx1"/>
                </a:solidFill>
                <a:latin typeface="TH Chakra Petch" pitchFamily="2" charset="-34"/>
                <a:cs typeface="TH Chakra Petch" pitchFamily="2" charset="-34"/>
              </a:rPr>
              <a:t>นยล.สห</a:t>
            </a:r>
            <a:r>
              <a:rPr lang="th-TH" sz="2000" b="1" dirty="0">
                <a:solidFill>
                  <a:schemeClr val="tx1"/>
                </a:solidFill>
                <a:latin typeface="TH Chakra Petch" pitchFamily="2" charset="-34"/>
                <a:cs typeface="TH Chakra Petch" pitchFamily="2" charset="-34"/>
              </a:rPr>
              <a:t>ชัย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44500" algn="l"/>
              </a:tabLst>
            </a:pPr>
            <a:r>
              <a:rPr lang="th-TH" sz="2000" b="1" dirty="0">
                <a:solidFill>
                  <a:schemeClr val="tx1"/>
                </a:solidFill>
                <a:latin typeface="TH Chakra Petch" pitchFamily="2" charset="-34"/>
                <a:cs typeface="TH Chakra Petch" pitchFamily="2" charset="-34"/>
              </a:rPr>
              <a:t>ธนปฐมสิน</a:t>
            </a:r>
            <a:r>
              <a:rPr lang="th-TH" sz="2000" b="1" dirty="0" smtClean="0">
                <a:solidFill>
                  <a:schemeClr val="tx1"/>
                </a:solidFill>
                <a:latin typeface="TH Chakra Petch" pitchFamily="2" charset="-34"/>
                <a:cs typeface="TH Chakra Petch" pitchFamily="2" charset="-34"/>
              </a:rPr>
              <a:t>ชัย 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หลังจาก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จบการบรรยายแล้ว 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นย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.วิเชียร-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แอนน์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สุจิตรา  จึงสำราญพงศ์  มอบของที่ระลึกให้แก่วิทยากร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46088" algn="l"/>
              </a:tabLst>
            </a:pPr>
            <a:r>
              <a:rPr lang="th-TH" sz="18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เรื่องอื่นๆ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46088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-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นย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.วิเชียร  จึงสำราญพงศ์  มอบเงินประจำเดือนกันยายนให้กับ </a:t>
            </a:r>
            <a:r>
              <a:rPr lang="en-US" sz="2000" dirty="0" err="1" smtClean="0">
                <a:latin typeface="TH Chakra Petch" pitchFamily="2" charset="-34"/>
                <a:cs typeface="TH Chakra Petch" pitchFamily="2" charset="-34"/>
              </a:rPr>
              <a:t>YE.Thomas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 May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		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	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       ปิด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ประชุมเวลา 13.30 น.</a:t>
            </a:r>
          </a:p>
          <a:p>
            <a:pPr marL="3175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3175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endParaRPr lang="en-US" sz="2000" dirty="0">
              <a:latin typeface="TH Chakra Petch" pitchFamily="2" charset="-34"/>
              <a:cs typeface="TH Chakra Petch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76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6672" y="395536"/>
            <a:ext cx="5832648" cy="115212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th-TH" sz="4000" b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การใช้ </a:t>
            </a:r>
            <a:r>
              <a:rPr lang="en-US" dirty="0">
                <a:effectLst/>
                <a:latin typeface="TH Chakra Petch" pitchFamily="2" charset="-34"/>
                <a:cs typeface="TH Chakra Petch" pitchFamily="2" charset="-34"/>
              </a:rPr>
              <a:t>Google Translate</a:t>
            </a:r>
            <a:r>
              <a:rPr lang="th-TH" b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h-TH" b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3000" b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โดย...</a:t>
            </a:r>
            <a:r>
              <a:rPr lang="th-TH" sz="3000" b="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นยล.สห</a:t>
            </a:r>
            <a:r>
              <a:rPr lang="th-TH" sz="3000" b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ชัย  ธนปฐมสินชัย</a:t>
            </a:r>
            <a:endParaRPr lang="th-TH" sz="3000" b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548680" y="1691680"/>
            <a:ext cx="5904656" cy="7056784"/>
          </a:xfrm>
        </p:spPr>
        <p:txBody>
          <a:bodyPr>
            <a:noAutofit/>
          </a:bodyPr>
          <a:lstStyle/>
          <a:p>
            <a:pPr marL="2959100" indent="0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นโยบาย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ของภาค 3330 โรตารีสากล ให้สมาชิกของสโมสรทุกๆสโมสรทำ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การ</a:t>
            </a:r>
          </a:p>
          <a:p>
            <a:pPr marL="2959100" indent="0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Register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หรือการลงทะเบียนเข้าสู่ระบบของ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My Rotary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อย่างน้อย 50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%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ขึ้นไป ซึ่งใน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วันนี้จะมีการสอนเข้า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ไปใช้งาน จะทำให้การเข้าไปใช้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My Rotary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ประมาณ 75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%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ซึ่งผ่านตามมาตรฐานของโครงการโรตารีสากล 3330 ได้กำหนดเอาไว้ ใน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ขณะเดียวกันได้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บอกนายกสโมสรโรตารีนครปฐมว่าเพื่อเป็นการสอดคล้องในการเข้าสู่ระบบ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My Rotary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ต้องใช้ภาษาอังกฤษซึ่งสมาชิกไม่เข้าใจ </a:t>
            </a: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วันนี้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สมาชิกทุกท่านมีมือถือและหนึ่งใน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แอปพิเคชั่น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ในโทรศัพท์มือถือนั่นก็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คือ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Google Translate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ขอให้ทุกท่าน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โหลด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Google Translate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ก่อนที่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จะถึงช่วงการบรรยายพิเศษของการใช้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แอปพลิเคชั่น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ให้เป็นประโยชน์กับเรามากที่สุด </a:t>
            </a: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 Google Translate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โปรแกรมแปลภาษาโดยอ้างอิงสถิติในการแปล (ซึ่งสามารถแปลได้แบบข้อความและทั้งเว็บ) โดยปกติแล้วโปรแกรมส่วนใหญ่จะใช้แนวทางอ้างอิงกฎ และต้องใช้การนิยามคำศัพท์และไวยากรณ์จำนวนมากในการแปล แต่ทีมงาน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Google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ได้ทำการเพิ่มข้อมูลจำนวนมากให้กับโปรแกรมทั้งภาษาเดียวกันและภาษาปลายทาง และเพิ่มข้อความตัวอย่างการแปลที่แปลโดยมนุษย์ ซึ่งทางทีมงาน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Google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ได้ใช้เทคนิคเชิงสถิติ ให้โปรแกรมอ้างอิงหลักการ กลุ่มคำ ที่มนุษย์ได้ทำการแปลไว้ โดยทีมงาน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Google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ได้แจ้งไว้ว่าได้ผล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ลัพท์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ที่ดีกว่าวิธีเดิม ทั้งนี้หากต้องการแปลแบบพจนานุกรมก็สามารถทำ ได้ โดยเลือกที่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Dictionary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แต่ขณะนี้รองรับเพียง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7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ภาษา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1763688"/>
            <a:ext cx="29281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7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548680" y="395536"/>
            <a:ext cx="5760640" cy="83529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หลังจากที่ทุกท่านรู้จักแอปพลิเคชั่นตัวนี้แล้ว ขอเข้าสู่การเช้าใช้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My Rotary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ซึ่งมีระบบในการเข้าดังนี้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1.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ท่านต้องมีอีเมล์ที่ใช้เป็นประจำไม่ใช่อีเมล์ของผู้อื่นนะคะ เพราะต้องใช้อีเมล์นี้ในการสมัคร </a:t>
            </a:r>
            <a:r>
              <a:rPr lang="en-US" sz="2000" dirty="0" err="1">
                <a:latin typeface="TH Chakra Petch" pitchFamily="2" charset="-34"/>
                <a:cs typeface="TH Chakra Petch" pitchFamily="2" charset="-34"/>
              </a:rPr>
              <a:t>Myrotary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หรือถ้ายังไม่มี ขอให้ท่านไปสมัครอีเมล์ของท่านคะ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2.อันดับแรกเข้าไปที่หน้าเว็บกันคะ 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u="sng" dirty="0" smtClean="0">
                <a:latin typeface="TH Chakra Petch" pitchFamily="2" charset="-34"/>
                <a:cs typeface="TH Chakra Petch" pitchFamily="2" charset="-34"/>
                <a:hlinkClick r:id="rId2"/>
              </a:rPr>
              <a:t>www.rotary.org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	3.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คลิกคำว่า </a:t>
            </a:r>
            <a:r>
              <a:rPr lang="en-US" sz="2000" dirty="0" err="1">
                <a:latin typeface="TH Chakra Petch" pitchFamily="2" charset="-34"/>
                <a:cs typeface="TH Chakra Petch" pitchFamily="2" charset="-34"/>
              </a:rPr>
              <a:t>Myrotary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ด้านบน </a:t>
            </a: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เลยคะ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4.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เริ่มต้นลงทะเบียน คลิกคำว่า 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register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	5.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คลิกเข้าไป กรอกรายละเอียด ชื่อ 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FIRST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NAME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นามสกุล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LAST NAME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อีเมล์ 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SIGN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IN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EMAIL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และ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ข้างล่างให้คลิกคำว่า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Yes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หลังจากนั้นคลิก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CONTINUE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(ชื่อ นามสกุล ขอให้ตรงกับ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RI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เพื่อที่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RI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จะได้หาชื่อ สกุลของท่านเจอ)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6.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แต่ถ้าหากหาชื่อของท่านไม่เจอ ระบบจะขึ้นช่อง อำเภอ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CITY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รหัส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POSTAC CODE/ZIP CODE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ไอดีสมาชิก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MEMBER ID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ชื่อสโมสร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CLUB NAME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ขอให้ท่าน คลิกเติมในช่องไอ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ดีเลข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ประจำตัวสมาชิกของท่าน และชื่อของสโมสรที่ท่านสังกัดอยู่ (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NAKORNPATHOM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) แล้ว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คลิก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CONTINUE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7.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จะมีข้อความ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ACCOUNT REGISTRATION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เมื่อระบบหาชื่อของท่านเจอ ต่อจากนี้ท่าน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จะต้องเข้า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ไปที่อีเมล์ของท่าน เพื่อเสร็จสิ้น ในการลงทะเบียนเข้าใช้งาน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8.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ไปที่อีเมล์ของท่านคะ ประมาณ 5 นาที  ท่านจะได้รับอีเมล์จากโรตารีสากล เพื่อให้ท่านตั้งคำถามลับ และระบุรหัสผ่าน ในการเข้าใช้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  </a:t>
            </a:r>
            <a:r>
              <a:rPr lang="en-US" sz="2000" dirty="0" err="1">
                <a:latin typeface="TH Chakra Petch" pitchFamily="2" charset="-34"/>
                <a:cs typeface="TH Chakra Petch" pitchFamily="2" charset="-34"/>
              </a:rPr>
              <a:t>Myrotary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	9.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เปิดอีเมล์ที่ได้รับจากโรตารีสากล แล้วคลิก ตรงคำว่า </a:t>
            </a:r>
            <a:r>
              <a:rPr lang="en-US" sz="2000" b="1" u="sng" dirty="0">
                <a:latin typeface="TH Chakra Petch" pitchFamily="2" charset="-34"/>
                <a:cs typeface="TH Chakra Petch" pitchFamily="2" charset="-34"/>
              </a:rPr>
              <a:t>account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(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Activate my </a:t>
            </a:r>
            <a:r>
              <a:rPr lang="en-US" sz="2000" b="1" u="sng" dirty="0">
                <a:latin typeface="TH Chakra Petch" pitchFamily="2" charset="-34"/>
                <a:cs typeface="TH Chakra Petch" pitchFamily="2" charset="-34"/>
              </a:rPr>
              <a:t>account</a:t>
            </a:r>
            <a:r>
              <a:rPr lang="th-TH" sz="2000" b="1" dirty="0">
                <a:latin typeface="TH Chakra Petch" pitchFamily="2" charset="-34"/>
                <a:cs typeface="TH Chakra Petch" pitchFamily="2" charset="-34"/>
              </a:rPr>
              <a:t>)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10.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เข้าไปตั้งรหัสผ่าน ซึ่งต้องมีอย่างน้อย 8 ตัวอักษร ประกอบด้วย อักษรใหญ่ ภาษาอังกฤษ อย่างน้อย 1 ตัว อักษรเล็ก ภาษาอังกฤษ 1 ตัว ตัวเลข 1 ตัว 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1763688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8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548680" y="395536"/>
            <a:ext cx="5760640" cy="8352928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9.สำหรับคำถามลับนั้นท่าน (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SECURTTY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QUESTION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) สามารถเลือกจากในช่องที่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ปรากฏ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อยู่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แล้วเลือกเข้าไปกรอก คำตอบ (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ANSWER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)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จะต้อง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มี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ความยาวมากกว่า 4 ตัวอักษรเมื่อกรอกครบแล้ว </a:t>
            </a: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คลิก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CREATE ACCOUNT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	10.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เมื่อสร้างบัญชีเสร็จเรียบร้อยแล้ว ให้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กลับ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มา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ที่ </a:t>
            </a:r>
            <a:r>
              <a:rPr lang="en-US" sz="2000" b="1" dirty="0" err="1">
                <a:latin typeface="TH Chakra Petch" pitchFamily="2" charset="-34"/>
                <a:cs typeface="TH Chakra Petch" pitchFamily="2" charset="-34"/>
              </a:rPr>
              <a:t>myrotary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เพื่อทำการล็อกอินเข้าใช้งาน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11.หากท่านไม่ได้รับอีเมล์เพื่อตั้ง พาสเวิร์ด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ใ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น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48 ชั่วโมง ให้ดูที่กล่องอีเมล์ขยะ หากเกิน 48 </a:t>
            </a:r>
            <a:endParaRPr lang="th-TH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ชั่วโมง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แล้ว ให้ติดต่อ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data.rotary.org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หรือ  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u="sng" dirty="0" smtClean="0">
                <a:latin typeface="TH Chakra Petch" pitchFamily="2" charset="-34"/>
                <a:cs typeface="TH Chakra Petch" pitchFamily="2" charset="-34"/>
                <a:hlinkClick r:id="rId2"/>
              </a:rPr>
              <a:t>contact.center@rotary.org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เพื่อให้เจ้าหน้าที่โรตารีสากลช่วยเหลือท่านต่อไป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	12.หากท่านได้รับอีเมล์เพื่อตั้งพาสเวิร์ด แต่เปิดอีเมล์นั้นไม่ได้ ให้ทำขั้นตอนดังนี้ ไปที่อีเมล์ในข้อที่ 9 คลิกคำว่า  </a:t>
            </a:r>
            <a:r>
              <a:rPr lang="en-US" sz="2000" b="1" u="sng" dirty="0">
                <a:latin typeface="TH Chakra Petch" pitchFamily="2" charset="-34"/>
                <a:cs typeface="TH Chakra Petch" pitchFamily="2" charset="-34"/>
              </a:rPr>
              <a:t>account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แล้วคลิกขวาไปที่คำว่า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Copy shortcut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เปิดหน้าต่างใหม่แล้วนำไปวางที่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ADDRESS BROWSER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(คลิกขวาอีกที แล้วคลิกคำว่า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paste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ที่หน้า</a:t>
            </a:r>
            <a:r>
              <a:rPr lang="th-TH" sz="2000" dirty="0" err="1">
                <a:latin typeface="TH Chakra Petch" pitchFamily="2" charset="-34"/>
                <a:cs typeface="TH Chakra Petch" pitchFamily="2" charset="-34"/>
              </a:rPr>
              <a:t>บาวเซอร์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อันใหม่) แล้วกด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enter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แต่ถ้าหากยังไม่ได้อีก คำไปขอความช่วยเหลือในข้อที่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11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4.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เริ่มต้นลงทะเบียน คลิกคำว่า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register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	5.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คลิกเข้าไป กรอกรายละเอียด ชื่อ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FIRST NAME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นามสกุล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LAST NAME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อีเมล์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SIGN IN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EMAIL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และ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ข้างล่างให้คลิกคำว่า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Yes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หลังจากนั้นคลิก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CONTINUE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(ชื่อ นามสกุล ขอให้ตรงกับ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RI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เพื่อที่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RI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 จะได้หาชื่อ สกุลของท่านเจอ)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6.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แต่ถ้าหากหาชื่อของท่านไม่เจอ ระบบจะขึ้นช่อง อำเภอ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CITY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รหัส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POSTAC CODE/ZIP CODE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ไอดีสมาชิก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MEMBER ID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ชื่อสโมสร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CLUB NAME 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ขอให้ท่าน คลิกเติมในช่องไอ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ดีเลข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ประจำตัวสมาชิกของท่าน และชื่อของสโมสรที่ท่านสังกัดอยู่ (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NAKORNPATHOM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) แล้ว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คลิก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CONTINUE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7.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จะมีข้อความ </a:t>
            </a:r>
            <a:r>
              <a:rPr lang="en-US" sz="2000" dirty="0">
                <a:latin typeface="TH Chakra Petch" pitchFamily="2" charset="-34"/>
                <a:cs typeface="TH Chakra Petch" pitchFamily="2" charset="-34"/>
              </a:rPr>
              <a:t>ACCOUNT REGISTRATION 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เมื่อระบบหาชื่อของท่านเจอ ต่อจากนี้ท่าน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จะต้องเข้า</a:t>
            </a:r>
            <a:r>
              <a:rPr lang="th-TH" sz="2000" dirty="0">
                <a:latin typeface="TH Chakra Petch" pitchFamily="2" charset="-34"/>
                <a:cs typeface="TH Chakra Petch" pitchFamily="2" charset="-34"/>
              </a:rPr>
              <a:t>ไปที่อีเมล์ของท่าน เพื่อเสร็จสิ้น ในการลงทะเบียนเข้าใช้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งาน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9080" y="755536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548680" y="395536"/>
            <a:ext cx="5760640" cy="8352928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8.ไปที่อีเมล์ของท่านคะ ประมาณ 5 นาที  ท่านจะได้รับอีเมล์จากโรตารีสากล เพื่อให้ท่านตั้งคำถามลับ และระบุรหัสผ่าน ในการเข้าใช้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  </a:t>
            </a:r>
            <a:r>
              <a:rPr lang="en-US" sz="2000" dirty="0" err="1" smtClean="0">
                <a:latin typeface="TH Chakra Petch" pitchFamily="2" charset="-34"/>
                <a:cs typeface="TH Chakra Petch" pitchFamily="2" charset="-34"/>
              </a:rPr>
              <a:t>Myrotary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	9.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เปิดอีเมล์ที่ได้รับจากโรตารีสากล แล้วคลิก ตรงคำว่า </a:t>
            </a:r>
            <a:r>
              <a:rPr lang="en-US" sz="2000" b="1" u="sng" dirty="0" smtClean="0">
                <a:latin typeface="TH Chakra Petch" pitchFamily="2" charset="-34"/>
                <a:cs typeface="TH Chakra Petch" pitchFamily="2" charset="-34"/>
              </a:rPr>
              <a:t>account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 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(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Activate my </a:t>
            </a:r>
            <a:r>
              <a:rPr lang="en-US" sz="2000" b="1" u="sng" dirty="0" smtClean="0">
                <a:latin typeface="TH Chakra Petch" pitchFamily="2" charset="-34"/>
                <a:cs typeface="TH Chakra Petch" pitchFamily="2" charset="-34"/>
              </a:rPr>
              <a:t>account</a:t>
            </a:r>
            <a:r>
              <a:rPr lang="th-TH" sz="2000" b="1" dirty="0" smtClean="0">
                <a:latin typeface="TH Chakra Petch" pitchFamily="2" charset="-34"/>
                <a:cs typeface="TH Chakra Petch" pitchFamily="2" charset="-34"/>
              </a:rPr>
              <a:t>)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2335213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10.เข้าไปตั้งรหัสผ่าน ซึ่งต้องมีอย่างน้อย 8 ตัวอักษร ประกอบด้วย อักษรใหญ่ ภาษาอังกฤษ อย่างน้อย 1 ตัว อักษรเล็ก ภาษาอังกฤษ 1 ตัว ตัวเลข 1 ตัว 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2335213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9.สำหรับคำถามลับนั้นท่าน (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SECURTTY QUESTION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) สามารถเลือกจากในช่องที่ปรากฏอยู่แล้วเลือกเข้าไปกรอก คำตอบ (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ANSWER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) จะต้องมีความยาวมากกว่า 4 ตัวอักษรเมื่อกรอกครบแล้ว คลิก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CREATE ACCOUNT</a:t>
            </a:r>
          </a:p>
          <a:p>
            <a:pPr marL="2335213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10.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เมื่อสร้างบัญชีเสร็จเรียบร้อยแล้ว ให้กลับมาที่ </a:t>
            </a:r>
            <a:r>
              <a:rPr lang="en-US" sz="2000" b="1" dirty="0" err="1" smtClean="0">
                <a:latin typeface="TH Chakra Petch" pitchFamily="2" charset="-34"/>
                <a:cs typeface="TH Chakra Petch" pitchFamily="2" charset="-34"/>
              </a:rPr>
              <a:t>myrotary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เพื่อทำการล็อกอินเข้าใช้งาน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2335213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11.หากท่านไม่ได้รับอีเมล์เพื่อตั้ง พาสเวิร์ด ใน 48 ชั่วโมง ให้ดูที่กล่องอีเมล์ขยะ หากเกิน 48 ชั่วโมงแล้ว ให้ติดต่อ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data.rotary.org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หรือ  </a:t>
            </a:r>
            <a:r>
              <a:rPr lang="en-US" sz="2000" u="sng" dirty="0" smtClean="0">
                <a:latin typeface="TH Chakra Petch" pitchFamily="2" charset="-34"/>
                <a:cs typeface="TH Chakra Petch" pitchFamily="2" charset="-34"/>
                <a:hlinkClick r:id="rId2"/>
              </a:rPr>
              <a:t>contact.center@rotary.org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เพื่อให้เจ้าหน้าที่โรตารีสากลช่วยเหลือท่านต่อไป</a:t>
            </a:r>
            <a:endParaRPr lang="en-US" sz="2000" dirty="0" smtClean="0">
              <a:latin typeface="TH Chakra Petch" pitchFamily="2" charset="-34"/>
              <a:cs typeface="TH Chakra Petch" pitchFamily="2" charset="-34"/>
            </a:endParaRPr>
          </a:p>
          <a:p>
            <a:pPr marL="2335213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	12.หากท่านได้รับอีเมล์เพื่อตั้งพาสเวิร์ด แต่เปิดอีเมล์นั้นไม่ได้ ให้ทำขั้นตอนดังนี้ ไปที่อีเมล์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60363" algn="l"/>
              </a:tabLst>
            </a:pP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ในข้อที่ 9 คลิกคำว่า  </a:t>
            </a:r>
            <a:r>
              <a:rPr lang="en-US" sz="2000" b="1" u="sng" dirty="0" smtClean="0">
                <a:latin typeface="TH Chakra Petch" pitchFamily="2" charset="-34"/>
                <a:cs typeface="TH Chakra Petch" pitchFamily="2" charset="-34"/>
              </a:rPr>
              <a:t>account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 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แล้วคลิกขวาไปที่คำว่า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Copy shortcut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เปิดหน้าต่างใหม่แล้วนำไปวางที่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ADDRESS BROWSER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(คลิกขวาอีกที แล้วคลิกคำว่า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paste 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ที่หน้า</a:t>
            </a:r>
            <a:r>
              <a:rPr lang="th-TH" sz="2000" dirty="0" err="1" smtClean="0">
                <a:latin typeface="TH Chakra Petch" pitchFamily="2" charset="-34"/>
                <a:cs typeface="TH Chakra Petch" pitchFamily="2" charset="-34"/>
              </a:rPr>
              <a:t>บาวเซอร์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อันใหม่) แล้วกด </a:t>
            </a:r>
            <a:r>
              <a:rPr lang="en-US" sz="2000" dirty="0" smtClean="0">
                <a:latin typeface="TH Chakra Petch" pitchFamily="2" charset="-34"/>
                <a:cs typeface="TH Chakra Petch" pitchFamily="2" charset="-34"/>
              </a:rPr>
              <a:t>enter</a:t>
            </a:r>
            <a:r>
              <a:rPr lang="th-TH" sz="2000" dirty="0" smtClean="0">
                <a:latin typeface="TH Chakra Petch" pitchFamily="2" charset="-34"/>
                <a:cs typeface="TH Chakra Petch" pitchFamily="2" charset="-34"/>
              </a:rPr>
              <a:t> แต่ถ้าหากยังไม่ได้อีก คำไปขอความช่วยเหลือในข้อที่ 11</a:t>
            </a:r>
            <a:endParaRPr lang="en-US" sz="2000" dirty="0">
              <a:latin typeface="TH Chakra Petch" pitchFamily="2" charset="-34"/>
              <a:cs typeface="TH Chakra Petch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94"/>
          <a:stretch/>
        </p:blipFill>
        <p:spPr>
          <a:xfrm rot="5400000">
            <a:off x="378681" y="1933687"/>
            <a:ext cx="2644014" cy="2160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/>
          <a:stretch/>
        </p:blipFill>
        <p:spPr>
          <a:xfrm rot="5400000">
            <a:off x="374247" y="4614710"/>
            <a:ext cx="265112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31247"/>
      </p:ext>
    </p:extLst>
  </p:cSld>
  <p:clrMapOvr>
    <a:masterClrMapping/>
  </p:clrMapOvr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2387</TotalTime>
  <Words>378</Words>
  <Application>Microsoft Office PowerPoint</Application>
  <PresentationFormat>นำเสนอทางหน้าจอ (4:3)</PresentationFormat>
  <Paragraphs>152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สลิปสตรีม</vt:lpstr>
      <vt:lpstr>งานนำเสนอ PowerPoint</vt:lpstr>
      <vt:lpstr>งานนำเสนอ PowerPoint</vt:lpstr>
      <vt:lpstr> ปฏิทินกิจกรรม</vt:lpstr>
      <vt:lpstr> รายงานการประชุม ครั้งที่ 9 วันอังคารที่  1 กันยายน 2558 ณ ห้องกิ่งทอง โรงแรมเวล สมาชิกเข้าร่วมประชุม 65 ท่าน / ประชุมเวลา 12.15 น.   </vt:lpstr>
      <vt:lpstr>งานนำเสนอ PowerPoint</vt:lpstr>
      <vt:lpstr>การใช้ Google Translate โดย...นยล.สหชัย  ธนปฐมสินชัย</vt:lpstr>
      <vt:lpstr>งานนำเสนอ PowerPoint</vt:lpstr>
      <vt:lpstr>งานนำเสนอ PowerPoint</vt:lpstr>
      <vt:lpstr>งานนำเสนอ PowerPoint</vt:lpstr>
      <vt:lpstr>กิจกรรมและโครงการ</vt:lpstr>
      <vt:lpstr>บริจาค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154</cp:revision>
  <cp:lastPrinted>2015-08-26T06:19:45Z</cp:lastPrinted>
  <dcterms:created xsi:type="dcterms:W3CDTF">2015-07-24T09:30:58Z</dcterms:created>
  <dcterms:modified xsi:type="dcterms:W3CDTF">2015-09-07T02:44:01Z</dcterms:modified>
</cp:coreProperties>
</file>